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9"/>
  </p:notesMasterIdLst>
  <p:sldIdLst>
    <p:sldId id="257" r:id="rId5"/>
    <p:sldId id="261" r:id="rId6"/>
    <p:sldId id="260" r:id="rId7"/>
    <p:sldId id="259" r:id="rId8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5285A5-7829-4BF2-BB93-22F4BDBE64BC}" v="12" dt="2025-08-08T05:49:18.2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80936" autoAdjust="0"/>
  </p:normalViewPr>
  <p:slideViewPr>
    <p:cSldViewPr snapToGrid="0">
      <p:cViewPr varScale="1">
        <p:scale>
          <a:sx n="33" d="100"/>
          <a:sy n="33" d="100"/>
        </p:scale>
        <p:origin x="15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ene Kraak (Stimular)" userId="5679badc-dc7c-4f32-b309-887c9815f680" providerId="ADAL" clId="{C06516CF-3A50-47F2-BCDF-19DEF67035DF}"/>
    <pc:docChg chg="undo custSel modSld">
      <pc:chgData name="Irene Kraak (Stimular)" userId="5679badc-dc7c-4f32-b309-887c9815f680" providerId="ADAL" clId="{C06516CF-3A50-47F2-BCDF-19DEF67035DF}" dt="2024-07-30T09:30:22.156" v="41"/>
      <pc:docMkLst>
        <pc:docMk/>
      </pc:docMkLst>
      <pc:sldChg chg="setBg">
        <pc:chgData name="Irene Kraak (Stimular)" userId="5679badc-dc7c-4f32-b309-887c9815f680" providerId="ADAL" clId="{C06516CF-3A50-47F2-BCDF-19DEF67035DF}" dt="2024-07-30T09:30:11.359" v="39"/>
        <pc:sldMkLst>
          <pc:docMk/>
          <pc:sldMk cId="3508359789" sldId="256"/>
        </pc:sldMkLst>
      </pc:sldChg>
      <pc:sldChg chg="setBg">
        <pc:chgData name="Irene Kraak (Stimular)" userId="5679badc-dc7c-4f32-b309-887c9815f680" providerId="ADAL" clId="{C06516CF-3A50-47F2-BCDF-19DEF67035DF}" dt="2024-07-30T09:30:22.156" v="41"/>
        <pc:sldMkLst>
          <pc:docMk/>
          <pc:sldMk cId="4291088024" sldId="257"/>
        </pc:sldMkLst>
      </pc:sldChg>
      <pc:sldChg chg="modSp mod setBg">
        <pc:chgData name="Irene Kraak (Stimular)" userId="5679badc-dc7c-4f32-b309-887c9815f680" providerId="ADAL" clId="{C06516CF-3A50-47F2-BCDF-19DEF67035DF}" dt="2024-07-30T09:29:11.374" v="22" actId="1035"/>
        <pc:sldMkLst>
          <pc:docMk/>
          <pc:sldMk cId="231698796" sldId="258"/>
        </pc:sldMkLst>
      </pc:sldChg>
      <pc:sldChg chg="modSp mod setBg">
        <pc:chgData name="Irene Kraak (Stimular)" userId="5679badc-dc7c-4f32-b309-887c9815f680" providerId="ADAL" clId="{C06516CF-3A50-47F2-BCDF-19DEF67035DF}" dt="2024-07-30T09:29:51.433" v="37" actId="1036"/>
        <pc:sldMkLst>
          <pc:docMk/>
          <pc:sldMk cId="1115813757" sldId="259"/>
        </pc:sldMkLst>
      </pc:sldChg>
    </pc:docChg>
  </pc:docChgLst>
  <pc:docChgLst>
    <pc:chgData name="Irene Kraak (Stimular)" userId="5679badc-dc7c-4f32-b309-887c9815f680" providerId="ADAL" clId="{275285A5-7829-4BF2-BB93-22F4BDBE64BC}"/>
    <pc:docChg chg="addSld delSld modSld sldOrd">
      <pc:chgData name="Irene Kraak (Stimular)" userId="5679badc-dc7c-4f32-b309-887c9815f680" providerId="ADAL" clId="{275285A5-7829-4BF2-BB93-22F4BDBE64BC}" dt="2025-08-08T05:49:40.670" v="26"/>
      <pc:docMkLst>
        <pc:docMk/>
      </pc:docMkLst>
      <pc:sldChg chg="del setBg">
        <pc:chgData name="Irene Kraak (Stimular)" userId="5679badc-dc7c-4f32-b309-887c9815f680" providerId="ADAL" clId="{275285A5-7829-4BF2-BB93-22F4BDBE64BC}" dt="2025-08-08T05:49:32.424" v="24" actId="2696"/>
        <pc:sldMkLst>
          <pc:docMk/>
          <pc:sldMk cId="3508359789" sldId="256"/>
        </pc:sldMkLst>
      </pc:sldChg>
      <pc:sldChg chg="modSp mod setBg">
        <pc:chgData name="Irene Kraak (Stimular)" userId="5679badc-dc7c-4f32-b309-887c9815f680" providerId="ADAL" clId="{275285A5-7829-4BF2-BB93-22F4BDBE64BC}" dt="2025-08-08T05:49:03.848" v="20" actId="14100"/>
        <pc:sldMkLst>
          <pc:docMk/>
          <pc:sldMk cId="4291088024" sldId="257"/>
        </pc:sldMkLst>
        <pc:spChg chg="mod">
          <ac:chgData name="Irene Kraak (Stimular)" userId="5679badc-dc7c-4f32-b309-887c9815f680" providerId="ADAL" clId="{275285A5-7829-4BF2-BB93-22F4BDBE64BC}" dt="2025-08-08T05:49:03.848" v="20" actId="14100"/>
          <ac:spMkLst>
            <pc:docMk/>
            <pc:sldMk cId="4291088024" sldId="257"/>
            <ac:spMk id="3" creationId="{CF7DC076-0431-458E-9E83-DE0632F5DA08}"/>
          </ac:spMkLst>
        </pc:spChg>
      </pc:sldChg>
      <pc:sldChg chg="del setBg">
        <pc:chgData name="Irene Kraak (Stimular)" userId="5679badc-dc7c-4f32-b309-887c9815f680" providerId="ADAL" clId="{275285A5-7829-4BF2-BB93-22F4BDBE64BC}" dt="2025-08-08T05:48:19.876" v="13" actId="2696"/>
        <pc:sldMkLst>
          <pc:docMk/>
          <pc:sldMk cId="231698796" sldId="258"/>
        </pc:sldMkLst>
      </pc:sldChg>
      <pc:sldChg chg="modSp mod setBg">
        <pc:chgData name="Irene Kraak (Stimular)" userId="5679badc-dc7c-4f32-b309-887c9815f680" providerId="ADAL" clId="{275285A5-7829-4BF2-BB93-22F4BDBE64BC}" dt="2025-08-08T05:47:44.307" v="9" actId="14100"/>
        <pc:sldMkLst>
          <pc:docMk/>
          <pc:sldMk cId="1115813757" sldId="259"/>
        </pc:sldMkLst>
        <pc:spChg chg="mod">
          <ac:chgData name="Irene Kraak (Stimular)" userId="5679badc-dc7c-4f32-b309-887c9815f680" providerId="ADAL" clId="{275285A5-7829-4BF2-BB93-22F4BDBE64BC}" dt="2025-08-08T05:47:44.307" v="9" actId="14100"/>
          <ac:spMkLst>
            <pc:docMk/>
            <pc:sldMk cId="1115813757" sldId="259"/>
            <ac:spMk id="3" creationId="{CF7DC076-0431-458E-9E83-DE0632F5DA08}"/>
          </ac:spMkLst>
        </pc:spChg>
      </pc:sldChg>
      <pc:sldChg chg="add ord setBg">
        <pc:chgData name="Irene Kraak (Stimular)" userId="5679badc-dc7c-4f32-b309-887c9815f680" providerId="ADAL" clId="{275285A5-7829-4BF2-BB93-22F4BDBE64BC}" dt="2025-08-08T05:49:40.670" v="26"/>
        <pc:sldMkLst>
          <pc:docMk/>
          <pc:sldMk cId="1111273063" sldId="260"/>
        </pc:sldMkLst>
      </pc:sldChg>
      <pc:sldChg chg="add setBg">
        <pc:chgData name="Irene Kraak (Stimular)" userId="5679badc-dc7c-4f32-b309-887c9815f680" providerId="ADAL" clId="{275285A5-7829-4BF2-BB93-22F4BDBE64BC}" dt="2025-08-08T05:49:18.288" v="23"/>
        <pc:sldMkLst>
          <pc:docMk/>
          <pc:sldMk cId="325809025" sldId="2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9B7B65-E3AB-4CB6-BB7F-7F4062A0BD31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912DA-17F4-4F24-9EFA-25434C5EDF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6855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912DA-17F4-4F24-9EFA-25434C5EDF0A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6731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B2AAB-A4CF-0317-FEA6-200A7DF9B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508E872-1F3D-002C-6F96-7F4665558C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6C66E6F-8A72-C232-D173-E7B68BD034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C73E607-B789-90C1-31F0-11DC6C1D7C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912DA-17F4-4F24-9EFA-25434C5EDF0A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9579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DB4772-A998-DB0A-BBB9-152309710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5E535EA-30D3-2845-1A4A-4AE3FA6BC6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C8CBD98-409B-8F40-9D25-1BFF8276D0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9865842-236D-9E0D-F2E2-AD5C35CD53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912DA-17F4-4F24-9EFA-25434C5EDF0A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912DA-17F4-4F24-9EFA-25434C5EDF0A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5590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nl-NL" dirty="0"/>
              <a:t>Klik om eigen logo toe te voegen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2357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7017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9959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4270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4164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4466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756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0629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5939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0303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5107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412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7923" y="3067666"/>
            <a:ext cx="3716594" cy="2241753"/>
          </a:xfrm>
        </p:spPr>
        <p:txBody>
          <a:bodyPr>
            <a:normAutofit/>
          </a:bodyPr>
          <a:lstStyle/>
          <a:p>
            <a:endParaRPr lang="nl-NL" sz="1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088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71A822-EABC-4546-B5D8-C0B3A5628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797F2EC2-F1B0-5FCD-AED5-C6897179C3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7923" y="3067666"/>
            <a:ext cx="3716594" cy="2241753"/>
          </a:xfrm>
        </p:spPr>
        <p:txBody>
          <a:bodyPr>
            <a:normAutofit/>
          </a:bodyPr>
          <a:lstStyle/>
          <a:p>
            <a:endParaRPr lang="nl-NL" sz="1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09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3845B0-91DC-6AAE-C85D-6C5127BA1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EA002877-0A1C-3954-FE35-1164C4724B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2276" y="9191317"/>
            <a:ext cx="4696800" cy="1751985"/>
          </a:xfrm>
        </p:spPr>
        <p:txBody>
          <a:bodyPr>
            <a:normAutofit/>
          </a:bodyPr>
          <a:lstStyle/>
          <a:p>
            <a:endParaRPr lang="nl-NL" sz="1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273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2276" y="9191317"/>
            <a:ext cx="4696800" cy="1751985"/>
          </a:xfrm>
        </p:spPr>
        <p:txBody>
          <a:bodyPr>
            <a:normAutofit/>
          </a:bodyPr>
          <a:lstStyle/>
          <a:p>
            <a:endParaRPr lang="nl-NL" sz="1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81375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31FF76EB96914B9FDB055D1D7EC1F1" ma:contentTypeVersion="19" ma:contentTypeDescription="Een nieuw document maken." ma:contentTypeScope="" ma:versionID="99ec08a881528fbc015030cf7d1c487f">
  <xsd:schema xmlns:xsd="http://www.w3.org/2001/XMLSchema" xmlns:xs="http://www.w3.org/2001/XMLSchema" xmlns:p="http://schemas.microsoft.com/office/2006/metadata/properties" xmlns:ns2="7ddfc4a7-2327-4f2d-b29d-dda666fbba38" xmlns:ns3="45b0fde6-3671-446b-8026-4c0d418a39e7" targetNamespace="http://schemas.microsoft.com/office/2006/metadata/properties" ma:root="true" ma:fieldsID="ea913bf8c654b6b8b745ae44bae9876e" ns2:_="" ns3:_="">
    <xsd:import namespace="7ddfc4a7-2327-4f2d-b29d-dda666fbba38"/>
    <xsd:import namespace="45b0fde6-3671-446b-8026-4c0d418a39e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MediaServiceBillingMetadata" minOccurs="0"/>
                <xsd:element ref="ns3:Extern_x0020_gedeeld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fc4a7-2327-4f2d-b29d-dda666fbba3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00ca94e-3c10-4710-8f5a-bcf85d946662}" ma:internalName="TaxCatchAll" ma:showField="CatchAllData" ma:web="7ddfc4a7-2327-4f2d-b29d-dda666fbba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b0fde6-3671-446b-8026-4c0d418a39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f267c90d-14ff-4ce5-b3f0-f18f151e17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Extern_x0020_gedeeld_x003f_" ma:index="24" nillable="true" ma:displayName="Extern gedeeld?" ma:default="onbekend" ma:format="Dropdown" ma:internalName="Extern_x0020_gedeeld_x003f_">
      <xsd:simpleType>
        <xsd:restriction base="dms:Choice">
          <xsd:enumeration value="ja"/>
          <xsd:enumeration value="nee"/>
          <xsd:enumeration value="onbeken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dfc4a7-2327-4f2d-b29d-dda666fbba38" xsi:nil="true"/>
    <lcf76f155ced4ddcb4097134ff3c332f xmlns="45b0fde6-3671-446b-8026-4c0d418a39e7">
      <Terms xmlns="http://schemas.microsoft.com/office/infopath/2007/PartnerControls"/>
    </lcf76f155ced4ddcb4097134ff3c332f>
    <Extern_x0020_gedeeld_x003f_ xmlns="45b0fde6-3671-446b-8026-4c0d418a39e7">onbekend</Extern_x0020_gedeeld_x003f_>
  </documentManagement>
</p:properties>
</file>

<file path=customXml/itemProps1.xml><?xml version="1.0" encoding="utf-8"?>
<ds:datastoreItem xmlns:ds="http://schemas.openxmlformats.org/officeDocument/2006/customXml" ds:itemID="{FDB383E4-D8D1-4C0B-8E64-E9738715C696}"/>
</file>

<file path=customXml/itemProps2.xml><?xml version="1.0" encoding="utf-8"?>
<ds:datastoreItem xmlns:ds="http://schemas.openxmlformats.org/officeDocument/2006/customXml" ds:itemID="{3B5360E4-DFDE-4770-94A4-E64E3342659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2C44DA1-6D6E-492E-9BBE-DDA2AB01BF44}">
  <ds:schemaRefs>
    <ds:schemaRef ds:uri="http://schemas.microsoft.com/office/2006/metadata/properties"/>
    <ds:schemaRef ds:uri="http://schemas.microsoft.com/office/infopath/2007/PartnerControls"/>
    <ds:schemaRef ds:uri="7ddfc4a7-2327-4f2d-b29d-dda666fbba38"/>
    <ds:schemaRef ds:uri="45b0fde6-3671-446b-8026-4c0d418a39e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4</Words>
  <Application>Microsoft Office PowerPoint</Application>
  <PresentationFormat>Aangepast</PresentationFormat>
  <Paragraphs>4</Paragraphs>
  <Slides>4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Lexend Deca</vt:lpstr>
      <vt:lpstr>Kantoorthema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Irene Kraak (Stimular)</dc:creator>
  <cp:lastModifiedBy>Irene Kraak (Stimular)</cp:lastModifiedBy>
  <cp:revision>7</cp:revision>
  <dcterms:created xsi:type="dcterms:W3CDTF">2023-07-26T08:47:34Z</dcterms:created>
  <dcterms:modified xsi:type="dcterms:W3CDTF">2025-08-08T05:49:45Z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0x010100FC31FF76EB96914B9FDB055D1D7EC1F1</vt:lpwstr>
  </property>
  <property fmtid="{D5CDD505-2E9C-101B-9397-08002B2CF9AE}" pid="3" name="Order">
    <vt:r8>14556200</vt:r8>
  </property>
  <property fmtid="{D5CDD505-2E9C-101B-9397-08002B2CF9AE}" pid="4" name="MediaServiceImageTags">
    <vt:lpwstr/>
  </property>
</Properties>
</file>